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23AC7A-32F4-43B3-A604-9F24F151D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91E0-B13D-4619-83BF-B6CBF7426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B07D-2A67-46E4-875B-26ACBBCDE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BC6B-FC64-4DC2-863B-08E05A4A2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E3DC-8EB5-4607-9C42-819954C86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9AB-A7F5-4A10-A2FF-208373B8E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2D4B-1453-4625-8E6B-126A70075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5D60-420E-407A-AFCE-E37D1675F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A56C-6DE5-4AD5-9053-5E26260D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E499-3E6D-4DC0-98C8-24DCB8DF6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A3A7-946C-4AE1-B127-0F93ACD18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4A9A9BA-E7CE-4A1E-B837-D5D94F6F1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a typeface="+mj-ea"/>
              </a:rPr>
              <a:t>Reading Textbooks and Taking Notes</a:t>
            </a:r>
            <a:br>
              <a:rPr lang="en-US">
                <a:ea typeface="+mj-ea"/>
              </a:rPr>
            </a:br>
            <a:endParaRPr lang="en-US"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Recite (R2)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The benefits of reciting are: </a:t>
            </a:r>
          </a:p>
          <a:p>
            <a:pPr lvl="1"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>
                <a:solidFill>
                  <a:schemeClr val="tx1"/>
                </a:solidFill>
              </a:rPr>
              <a:t>You remember more. </a:t>
            </a:r>
          </a:p>
          <a:p>
            <a:pPr lvl="1"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>
                <a:solidFill>
                  <a:schemeClr val="tx1"/>
                </a:solidFill>
              </a:rPr>
              <a:t>You need to reread less. </a:t>
            </a:r>
          </a:p>
          <a:p>
            <a:pPr lvl="1"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>
                <a:solidFill>
                  <a:schemeClr val="tx1"/>
                </a:solidFill>
              </a:rPr>
              <a:t>You can't fool yourself about what information you have learned and that which you do not know. 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endParaRPr lang="en-US" smtClean="0"/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/>
          <a:lstStyle/>
          <a:p>
            <a:r>
              <a:rPr lang="en-US" dirty="0" smtClean="0">
                <a:solidFill>
                  <a:srgbClr val="7B9899"/>
                </a:solidFill>
              </a:rPr>
              <a:t>Record (R3)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315200" cy="353952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500" dirty="0" smtClean="0"/>
              <a:t>Underline or highlight key words or phrases, not whole sentences.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500" dirty="0" smtClean="0"/>
              <a:t>Summarize key points in your own words on the margin of the page.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500" dirty="0" smtClean="0"/>
              <a:t>Draw a single line in the margin next to a main point and a double line next to an important detail.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500" dirty="0" smtClean="0"/>
              <a:t>On paper, write questions from the chapter and then the answers using only key words, listings, etc. that are needed to recall the whole idea.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500" dirty="0" smtClean="0"/>
              <a:t>Outline the chapter or sections of the chapter. This method forces attention to the structure of the material.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500" dirty="0" smtClean="0"/>
              <a:t>Develop summary notes if each text chapter does not include a summary.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Review (R4)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dirty="0" smtClean="0"/>
              <a:t>Without review, most students forget 80% of what they read in just two weeks.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dirty="0" smtClean="0"/>
              <a:t>Review two or three times each week by answering the questions that you formulated from headings.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dirty="0" smtClean="0"/>
              <a:t>You will perform better if you review frequently in shorter periods rather than trying to learn everything at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B9899"/>
                </a:solidFill>
              </a:rPr>
              <a:t> Having a Strategy for Reading Helps You: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Warm-up your brain for in depth reading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Identify the important facts and concepts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Understand how the information is related together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Retain the information in your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315200" cy="1154097"/>
          </a:xfrm>
        </p:spPr>
        <p:txBody>
          <a:bodyPr/>
          <a:lstStyle/>
          <a:p>
            <a:r>
              <a:rPr lang="en-US" dirty="0" smtClean="0">
                <a:solidFill>
                  <a:srgbClr val="7B9899"/>
                </a:solidFill>
              </a:rPr>
              <a:t>What Does SQR4 Stand For?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dirty="0" smtClean="0"/>
              <a:t>S stands for Survey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dirty="0" smtClean="0"/>
              <a:t>Q stands for Question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dirty="0" smtClean="0"/>
              <a:t>R4 stands for Read, Recite, Record, and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>
                <a:solidFill>
                  <a:srgbClr val="7B9899"/>
                </a:solidFill>
              </a:rPr>
              <a:t>Goal of Surveying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Discover the main point of the reading material and identify the relationship between the parts and subtopics.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Psychologists experimenting with rats running a maze found that learning was more efficient when the rats could see the whole maze before starting.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How do we Survey?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Think about the title and what might be included in the chapter. 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Read the introduction. 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Read the main headings and subheadings. 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Look over charts, tables, pictures, and graphics. 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800" smtClean="0"/>
              <a:t>Read the chapter summary. 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7B9899"/>
                </a:solidFill>
              </a:rPr>
              <a:t>Having a Question in Mind Results in: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None/>
            </a:pPr>
            <a:endParaRPr lang="en-US" smtClean="0"/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Improved concentration since you are reading with a specific purpose in mind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Reading for meaning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A way to decide which details are important and which are not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endParaRPr lang="en-US" smtClean="0"/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Ways to Question: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Turn headings and subheadings into questions. Ask who, what, where, when, why, and how about the headings.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If headings are missing, look for topic sentences (often the first or last sentence of the paragraph) and turn them into questions.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Make chapter objectives into questions.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Use the authors' questions at the beginning or end of the chapter.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Use a workbook or study guide for questions.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18" charset="2"/>
              <a:buChar char="v"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R1: Read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18" charset="2"/>
              <a:buChar char="v"/>
            </a:pPr>
            <a:r>
              <a:rPr lang="en-US" smtClean="0"/>
              <a:t>Two important purposes in reading textbooks and articles are:</a:t>
            </a:r>
          </a:p>
          <a:p>
            <a:pPr lvl="2"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400" smtClean="0"/>
              <a:t>To get the main ideas of a paragraph, a section, and a whole chapter. </a:t>
            </a:r>
          </a:p>
          <a:p>
            <a:pPr lvl="2"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400" smtClean="0"/>
              <a:t>To locate important details which support the main ideas. </a:t>
            </a:r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endParaRPr lang="en-US" smtClean="0"/>
          </a:p>
          <a:p>
            <a:pPr>
              <a:buClr>
                <a:schemeClr val="tx2"/>
              </a:buClr>
              <a:buFont typeface="Wingdings" pitchFamily="18" charset="2"/>
              <a:buChar char="v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How to Recite: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400" smtClean="0"/>
              <a:t>Aloud, try to answer the questions you generated from the headings. First, try to answer the questions in your own words; next, try to answer with the language of the text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400" smtClean="0"/>
              <a:t>Aloud, state from memory the main points of the section you just read.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Char char="v"/>
            </a:pPr>
            <a:r>
              <a:rPr lang="en-US" sz="2400" smtClean="0"/>
              <a:t>Take time after each section to recite. All reciting should not be left until the completion of the whole chapter.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1226</TotalTime>
  <Words>601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Perspective</vt:lpstr>
      <vt:lpstr>Reading Textbooks and Taking Notes </vt:lpstr>
      <vt:lpstr> Having a Strategy for Reading Helps You:</vt:lpstr>
      <vt:lpstr>What Does SQR4 Stand For?</vt:lpstr>
      <vt:lpstr>Goal of Surveying</vt:lpstr>
      <vt:lpstr>How do we Survey?</vt:lpstr>
      <vt:lpstr>Having a Question in Mind Results in:</vt:lpstr>
      <vt:lpstr>Ways to Question:</vt:lpstr>
      <vt:lpstr>R1: Read</vt:lpstr>
      <vt:lpstr>How to Recite:</vt:lpstr>
      <vt:lpstr>Recite (R2)</vt:lpstr>
      <vt:lpstr>Record (R3)</vt:lpstr>
      <vt:lpstr>Review (R4)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Textbooks and Taking Notes</dc:title>
  <dc:creator>Stephanie Nabry</dc:creator>
  <cp:lastModifiedBy>techs</cp:lastModifiedBy>
  <cp:revision>5</cp:revision>
  <dcterms:created xsi:type="dcterms:W3CDTF">2009-10-17T18:10:47Z</dcterms:created>
  <dcterms:modified xsi:type="dcterms:W3CDTF">2013-08-02T19:06:52Z</dcterms:modified>
</cp:coreProperties>
</file>